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57" r:id="rId7"/>
    <p:sldId id="270" r:id="rId8"/>
    <p:sldId id="272" r:id="rId9"/>
    <p:sldId id="268" r:id="rId10"/>
    <p:sldId id="266" r:id="rId11"/>
    <p:sldId id="264" r:id="rId12"/>
    <p:sldId id="265" r:id="rId13"/>
    <p:sldId id="273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9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1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40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7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3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5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6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00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2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8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DE78D-7DF4-4126-81D0-CDE8ACD7A9A4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A6E84-6CD1-4928-98B8-720F2A0E1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nilratanargho@yahoo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09600" y="152400"/>
            <a:ext cx="8001000" cy="18620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সবাইকে 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05000"/>
            <a:ext cx="689956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61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898525" y="1636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733800" y="435428"/>
            <a:ext cx="51054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4800" u="sng" dirty="0"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 eaLnBrk="1" hangingPunct="1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নীলরতন বালা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 eaLnBrk="1" hangingPunct="1"/>
            <a:r>
              <a:rPr lang="bn-BD" sz="3200" dirty="0"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pPr algn="ctr" eaLnBrk="1" hangingPunct="1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জে,কে,এম,বি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, মল্লিক উচ্চ বিদ্যালয়</a:t>
            </a:r>
          </a:p>
          <a:p>
            <a:pPr algn="ctr" eaLnBrk="1" hangingPunct="1"/>
            <a:r>
              <a:rPr lang="bn-BD" sz="3200" dirty="0">
                <a:latin typeface="NikoshBAN" pitchFamily="2" charset="0"/>
                <a:cs typeface="NikoshBAN" pitchFamily="2" charset="0"/>
              </a:rPr>
              <a:t>জলিরপাড়, মুকসুদপুর, গোপালগঞ্জ।</a:t>
            </a:r>
          </a:p>
          <a:p>
            <a:pPr algn="ctr" eaLnBrk="1" hangingPunct="1"/>
            <a:r>
              <a:rPr lang="bn-BD" sz="3200" dirty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০১৮১৮৪৭৫৯৫২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en-US" sz="2400" dirty="0" smtClean="0">
                <a:latin typeface="Aharoni" pitchFamily="2" charset="-79"/>
                <a:ea typeface="MS Mincho" pitchFamily="49" charset="-128"/>
                <a:cs typeface="Aharoni" pitchFamily="2" charset="-79"/>
              </a:rPr>
              <a:t>E-mail: </a:t>
            </a:r>
            <a:r>
              <a:rPr lang="en-US" sz="2400" dirty="0" smtClean="0">
                <a:latin typeface="Aharoni" pitchFamily="2" charset="-79"/>
                <a:ea typeface="MS Mincho" pitchFamily="49" charset="-128"/>
                <a:cs typeface="Aharoni" pitchFamily="2" charset="-79"/>
                <a:hlinkClick r:id="rId3"/>
              </a:rPr>
              <a:t>nilratanargho@yahoo.com</a:t>
            </a:r>
            <a:endParaRPr lang="en-US" sz="2400" dirty="0" smtClean="0">
              <a:latin typeface="Aharoni" pitchFamily="2" charset="-79"/>
              <a:ea typeface="MS Mincho" pitchFamily="49" charset="-128"/>
              <a:cs typeface="Aharoni" pitchFamily="2" charset="-79"/>
            </a:endParaRPr>
          </a:p>
          <a:p>
            <a:pPr eaLnBrk="1" hangingPunct="1"/>
            <a:r>
              <a:rPr lang="en-US" sz="2400" dirty="0" smtClean="0">
                <a:latin typeface="Aharoni" pitchFamily="2" charset="-79"/>
                <a:ea typeface="MS Mincho" pitchFamily="49" charset="-128"/>
                <a:cs typeface="Aharoni" pitchFamily="2" charset="-79"/>
              </a:rPr>
              <a:t>            </a:t>
            </a:r>
            <a:r>
              <a:rPr lang="en-US" sz="2400" u="sng" dirty="0" smtClean="0">
                <a:latin typeface="Aharoni" pitchFamily="2" charset="-79"/>
                <a:ea typeface="MS Mincho" pitchFamily="49" charset="-128"/>
                <a:cs typeface="Aharoni" pitchFamily="2" charset="-79"/>
              </a:rPr>
              <a:t>haimantinil@gmail.com </a:t>
            </a:r>
            <a:endParaRPr lang="en-US" sz="2400" u="sng" dirty="0">
              <a:latin typeface="Aharoni" pitchFamily="2" charset="-79"/>
              <a:ea typeface="MS Mincho" pitchFamily="49" charset="-128"/>
              <a:cs typeface="Aharoni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5428"/>
            <a:ext cx="3352800" cy="415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9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371600" y="1433286"/>
            <a:ext cx="670560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বাংলা উপন্যাস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algn="ctr" eaLnBrk="1" hangingPunct="1"/>
            <a:r>
              <a:rPr lang="bn-BD" sz="4800" dirty="0">
                <a:latin typeface="NikoshBAN" pitchFamily="2" charset="0"/>
                <a:cs typeface="NikoshBAN" pitchFamily="2" charset="0"/>
              </a:rPr>
              <a:t>শ্রেণি –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৯ম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  <a:p>
            <a:pPr algn="ctr" eaLnBrk="1" hangingPunct="1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- ৪০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মিঃ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90600" y="457200"/>
            <a:ext cx="6705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7200" dirty="0">
                <a:latin typeface="NikoshBAN" pitchFamily="2" charset="0"/>
                <a:cs typeface="NikoshBAN" pitchFamily="2" charset="0"/>
              </a:rPr>
              <a:t>পাঠের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বিষয়ঃ উপন্যাস</a:t>
            </a:r>
            <a:endParaRPr lang="bn-BD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94228" y="2057400"/>
            <a:ext cx="74639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“হাজার বছর ধরে”</a:t>
            </a:r>
            <a:endParaRPr lang="bn-BD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72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2209800"/>
            <a:ext cx="85344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bn-BD" sz="4000" dirty="0">
                <a:cs typeface="Vrinda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উপন্যাসটির লেখক সম্পর্কে জানতে পারবে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গ্রামীণ জীবন জীবিকা সম্পর্কে বুঝতে পারবে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" pitchFamily="2" charset="2"/>
              <a:buChar char="v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গ্রামীণ নারীদের কষ্ট ও দুঃখের কথা জানতে পারবে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প্রাচীন সমাজে মানুষের মূল্যবোধ সম্পর্কে জানতে পারবে</a:t>
            </a:r>
          </a:p>
        </p:txBody>
      </p:sp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2789238" y="560388"/>
            <a:ext cx="31273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7200" dirty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3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61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03199"/>
            <a:ext cx="4343400" cy="5212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39483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2819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উল্লেখযোগ্য উপন্যাসসমূহ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3505200"/>
            <a:ext cx="304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বরফগলা নদী; জীবন থেকে নেওয়া; শেষ বিকেলের মেয়ে; আরেক ফাল্গুন; আর কত দিন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914400"/>
            <a:ext cx="32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লেখকঃ জহির রায়হান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জন্মঃ ১৯ আগষ্ট, ১৯৩৫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মৃত্যুঃ ৩০ জুন, ১৯৭২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জন্মস্থানঃ ফেনী জেলা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94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883554"/>
            <a:ext cx="3687539" cy="24763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62573"/>
            <a:ext cx="3698425" cy="2798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25" y="3388887"/>
            <a:ext cx="3606822" cy="2971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76400" y="-52336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5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আবহমান গ্রাম বাংলার </a:t>
            </a:r>
            <a:r>
              <a:rPr lang="bn-BD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দৃশ্য</a:t>
            </a:r>
            <a:endParaRPr lang="en-US" sz="5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25" y="883553"/>
            <a:ext cx="3616775" cy="23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3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03" y="983397"/>
            <a:ext cx="7880207" cy="5453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152400"/>
            <a:ext cx="35734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একান্নবর্তী পরিবার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3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86" y="755488"/>
            <a:ext cx="7716814" cy="55597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3381" y="44103"/>
            <a:ext cx="53928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পরিবারের কর্তা (মকবুল বুড়ো)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3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09" y="1143000"/>
            <a:ext cx="4002192" cy="27903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048" y="4133850"/>
            <a:ext cx="3964153" cy="2458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1161143"/>
            <a:ext cx="4038600" cy="2835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4212314"/>
            <a:ext cx="4038600" cy="24343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6109" y="228600"/>
            <a:ext cx="5642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প্রাচীনকালে নারীদের জীবন জীবিকা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336082"/>
            <a:ext cx="4419599" cy="5171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71600"/>
            <a:ext cx="3886200" cy="51360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304800"/>
            <a:ext cx="39709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বাল্যবিবাহ ও তার কুফল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82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05114"/>
            <a:ext cx="7239000" cy="5429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33800" y="14460"/>
            <a:ext cx="16417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2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457200"/>
            <a:ext cx="31710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1981200"/>
            <a:ext cx="89915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জহির রায়হানের অন্যান্য উপন্যাস সংগ্রহ করা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অসহায় নারীদের বিভিন্ন কাজে সহায়তা করা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গ্রাম-গঞ্জে মানুষকে কুসংস্কারের বিরুদ্ধে সচেতন করা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৪। বর্বর মোড়লদের বিরুদ্ধে রুখে দাঁড়ানো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820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bang_than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2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1548</TotalTime>
  <Words>166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100</cp:revision>
  <dcterms:created xsi:type="dcterms:W3CDTF">2013-06-24T03:53:31Z</dcterms:created>
  <dcterms:modified xsi:type="dcterms:W3CDTF">2013-07-04T16:06:46Z</dcterms:modified>
</cp:coreProperties>
</file>